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82" r:id="rId4"/>
    <p:sldId id="258" r:id="rId5"/>
    <p:sldId id="283" r:id="rId6"/>
    <p:sldId id="277" r:id="rId7"/>
    <p:sldId id="259" r:id="rId8"/>
    <p:sldId id="284" r:id="rId9"/>
    <p:sldId id="260" r:id="rId10"/>
    <p:sldId id="285" r:id="rId11"/>
    <p:sldId id="261" r:id="rId12"/>
    <p:sldId id="286" r:id="rId13"/>
    <p:sldId id="262" r:id="rId14"/>
    <p:sldId id="288" r:id="rId15"/>
    <p:sldId id="263" r:id="rId16"/>
    <p:sldId id="289" r:id="rId17"/>
    <p:sldId id="287" r:id="rId18"/>
    <p:sldId id="290" r:id="rId19"/>
    <p:sldId id="264" r:id="rId20"/>
    <p:sldId id="291" r:id="rId21"/>
    <p:sldId id="278" r:id="rId22"/>
    <p:sldId id="265" r:id="rId23"/>
    <p:sldId id="292" r:id="rId24"/>
    <p:sldId id="266" r:id="rId25"/>
    <p:sldId id="293" r:id="rId26"/>
    <p:sldId id="267" r:id="rId27"/>
    <p:sldId id="294" r:id="rId28"/>
    <p:sldId id="268" r:id="rId29"/>
    <p:sldId id="295" r:id="rId30"/>
    <p:sldId id="269" r:id="rId31"/>
    <p:sldId id="296" r:id="rId32"/>
    <p:sldId id="270" r:id="rId33"/>
    <p:sldId id="297" r:id="rId34"/>
    <p:sldId id="279" r:id="rId35"/>
    <p:sldId id="271" r:id="rId36"/>
    <p:sldId id="298" r:id="rId37"/>
    <p:sldId id="272" r:id="rId38"/>
    <p:sldId id="299" r:id="rId39"/>
    <p:sldId id="273" r:id="rId40"/>
    <p:sldId id="300" r:id="rId41"/>
    <p:sldId id="274" r:id="rId42"/>
    <p:sldId id="301" r:id="rId43"/>
    <p:sldId id="281" r:id="rId44"/>
    <p:sldId id="275" r:id="rId45"/>
    <p:sldId id="302" r:id="rId46"/>
    <p:sldId id="276" r:id="rId47"/>
    <p:sldId id="303" r:id="rId48"/>
    <p:sldId id="280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2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50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48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9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60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6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76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7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6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2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60B6D-410D-4CF9-A2DB-A8364D3C768A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9C8E0-27E0-43A8-9746-EC1FF86C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078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0990"/>
            <a:ext cx="9144000" cy="2387600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rgbClr val="00B0F0"/>
                </a:solidFill>
                <a:latin typeface="Curlz MT" panose="04040404050702020202" pitchFamily="82" charset="0"/>
              </a:rPr>
              <a:t>Math Facts </a:t>
            </a:r>
            <a:r>
              <a:rPr lang="en-US" dirty="0" smtClean="0">
                <a:solidFill>
                  <a:srgbClr val="00B0F0"/>
                </a:solidFill>
                <a:latin typeface="Curlz MT" panose="04040404050702020202" pitchFamily="82" charset="0"/>
              </a:rPr>
              <a:t> </a:t>
            </a:r>
            <a:r>
              <a:rPr lang="en-US" dirty="0" smtClean="0">
                <a:latin typeface="Curlz MT" panose="04040404050702020202" pitchFamily="82" charset="0"/>
              </a:rPr>
              <a:t/>
            </a:r>
            <a:br>
              <a:rPr lang="en-US" dirty="0" smtClean="0">
                <a:latin typeface="Curlz MT" panose="04040404050702020202" pitchFamily="82" charset="0"/>
              </a:rPr>
            </a:br>
            <a:r>
              <a:rPr lang="en-US" sz="6700" b="1" dirty="0" smtClean="0">
                <a:solidFill>
                  <a:srgbClr val="FFC000"/>
                </a:solidFill>
                <a:latin typeface="Curlz MT" panose="04040404050702020202" pitchFamily="82" charset="0"/>
              </a:rPr>
              <a:t>Addition</a:t>
            </a:r>
            <a:r>
              <a:rPr lang="en-US" dirty="0" smtClean="0">
                <a:latin typeface="Curlz MT" panose="04040404050702020202" pitchFamily="82" charset="0"/>
              </a:rPr>
              <a:t> </a:t>
            </a:r>
            <a:r>
              <a:rPr lang="en-US" b="1" dirty="0" smtClean="0">
                <a:solidFill>
                  <a:srgbClr val="FF3399"/>
                </a:solidFill>
                <a:latin typeface="Curlz MT" panose="04040404050702020202" pitchFamily="82" charset="0"/>
              </a:rPr>
              <a:t>by</a:t>
            </a:r>
            <a:r>
              <a:rPr lang="en-US" dirty="0" smtClean="0">
                <a:latin typeface="Curlz MT" panose="04040404050702020202" pitchFamily="82" charset="0"/>
              </a:rPr>
              <a:t> </a:t>
            </a:r>
            <a:r>
              <a:rPr lang="en-US" b="1" dirty="0" smtClean="0">
                <a:solidFill>
                  <a:srgbClr val="92D050"/>
                </a:solidFill>
                <a:latin typeface="Curlz MT" panose="04040404050702020202" pitchFamily="82" charset="0"/>
              </a:rPr>
              <a:t>2’s</a:t>
            </a:r>
            <a:endParaRPr lang="en-US" b="1" dirty="0">
              <a:solidFill>
                <a:srgbClr val="92D050"/>
              </a:solidFill>
              <a:latin typeface="Curlz MT" panose="04040404050702020202" pitchFamily="8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753" y="3075562"/>
            <a:ext cx="5047773" cy="290751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5723" y="3317350"/>
            <a:ext cx="4717270" cy="2665729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>
                <a:solidFill>
                  <a:srgbClr val="FF3399"/>
                </a:solidFill>
                <a:latin typeface="Gill Sans MT Condensed" panose="020B0506020104020203" pitchFamily="34" charset="0"/>
              </a:rPr>
              <a:t>Ready, </a:t>
            </a:r>
            <a:r>
              <a:rPr lang="en-US" sz="3200" dirty="0" smtClean="0">
                <a:solidFill>
                  <a:srgbClr val="FF3399"/>
                </a:solidFill>
                <a:latin typeface="Gill Sans MT Condensed" panose="020B0506020104020203" pitchFamily="34" charset="0"/>
              </a:rPr>
              <a:t>Set…Go!  </a:t>
            </a:r>
          </a:p>
          <a:p>
            <a:endParaRPr lang="en-US" sz="3200" dirty="0" smtClean="0">
              <a:solidFill>
                <a:srgbClr val="92D050"/>
              </a:solidFill>
              <a:latin typeface="Gill Sans MT Condensed" panose="020B0506020104020203" pitchFamily="34" charset="0"/>
            </a:endParaRPr>
          </a:p>
          <a:p>
            <a:endParaRPr lang="en-US" sz="3200" dirty="0" smtClean="0">
              <a:solidFill>
                <a:srgbClr val="92D050"/>
              </a:solidFill>
              <a:latin typeface="Gill Sans MT Condensed" panose="020B0506020104020203" pitchFamily="34" charset="0"/>
            </a:endParaRPr>
          </a:p>
          <a:p>
            <a:endParaRPr lang="en-US" sz="3200" dirty="0">
              <a:solidFill>
                <a:srgbClr val="92D050"/>
              </a:solidFill>
              <a:latin typeface="Gill Sans MT Condensed" panose="020B0506020104020203" pitchFamily="34" charset="0"/>
            </a:endParaRPr>
          </a:p>
          <a:p>
            <a:r>
              <a:rPr lang="en-US" sz="3200" dirty="0" smtClean="0">
                <a:solidFill>
                  <a:srgbClr val="92D050"/>
                </a:solidFill>
                <a:latin typeface="Gill Sans MT Condensed" panose="020B0506020104020203" pitchFamily="34" charset="0"/>
              </a:rPr>
              <a:t>  by: Andrea Chouhan</a:t>
            </a:r>
            <a:endParaRPr lang="en-US" sz="3200" dirty="0">
              <a:solidFill>
                <a:srgbClr val="92D050"/>
              </a:solidFill>
              <a:latin typeface="Gill Sans MT Condensed" panose="020B05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661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10 + 2 = 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76098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2848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19900" dirty="0" smtClean="0"/>
              <a:t>12 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19795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5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06439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7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95072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592" y="1466194"/>
            <a:ext cx="6908686" cy="397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9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omb.wav"/>
          </p:stSnd>
        </p:sndAc>
      </p:transition>
    </mc:Choice>
    <mc:Fallback xmlns="">
      <p:transition spd="slow"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2 -4.44444E-6 L 0.00012 -4.44444E-6 L 0.06992 -0.00463 C 0.07551 -0.00509 0.08137 -0.00394 0.08671 -0.00694 C 0.09882 -0.01319 0.11002 -0.02361 0.12174 -0.03218 C 0.12682 -0.03588 0.13176 -0.0412 0.13723 -0.04375 L 0.15273 -0.05046 C 0.16002 -0.05857 0.16718 -0.06458 0.17213 -0.07824 C 0.17721 -0.0919 0.18502 -0.12176 0.18502 -0.12176 C 0.18593 -0.1287 0.18697 -0.13542 0.18762 -0.14259 C 0.18971 -0.16528 0.18919 -0.18287 0.18762 -0.20694 C 0.18723 -0.2125 0.18645 -0.21806 0.18502 -0.22292 C 0.17695 -0.25162 0.15715 -0.2794 0.14361 -0.2919 C 0.11575 -0.31759 0.05859 -0.37523 0.02343 -0.39306 C -0.00717 -0.40857 -0.03803 -0.42407 -0.06967 -0.42986 L -0.10717 -0.43681 C -0.12357 -0.44028 -0.15639 -0.44815 -0.15639 -0.44815 C -0.16576 -0.44676 -0.18295 -0.44722 -0.19389 -0.43912 C -0.19805 -0.43588 -0.20131 -0.43125 -0.20417 -0.42523 C -0.20522 -0.42315 -0.20561 -0.42014 -0.20678 -0.41829 C -0.20821 -0.4162 -0.21016 -0.41528 -0.21199 -0.41389 C -0.21798 -0.39745 -0.21003 -0.41713 -0.21967 -0.4 C -0.22436 -0.39167 -0.22253 -0.39167 -0.22618 -0.3838 C -0.22735 -0.38148 -0.22878 -0.3794 -0.23008 -0.37708 L -0.23139 -0.37014 L 0.02213 -0.21157 C 0.01197 -0.20255 0.00143 -0.19421 -0.00769 -0.18148 C -0.0142 -0.17245 -0.01993 -0.15972 -0.02449 -0.14699 C -0.02683 -0.14051 -0.02917 -0.13357 -0.03087 -0.12639 C -0.03269 -0.11898 -0.03334 -0.11111 -0.03477 -0.10347 C -0.03594 -0.09722 -0.03738 -0.0912 -0.03868 -0.08495 C -0.03946 -0.06991 -0.04128 -0.05185 -0.03868 -0.03681 C -0.03686 -0.02616 -0.03399 -0.01644 -0.03087 -0.00694 C -0.01928 0.0294 -0.01199 0.04097 0.00663 0.0713 C 0.01497 0.08495 0.02356 0.09792 0.03242 0.11042 C 0.04335 0.12569 0.05416 0.1412 0.06614 0.15417 C 0.07929 0.16829 0.09309 0.18125 0.10742 0.19074 C 0.14999 0.21944 0.19192 0.25532 0.23671 0.26898 C 0.3384 0.30023 0.28671 0.28542 0.39192 0.31273 C 0.46679 0.29699 0.46445 0.30833 0.53033 0.25532 C 0.54726 0.24143 0.56484 0.22407 0.57682 0.19768 C 0.57903 0.19306 0.58033 0.18704 0.58202 0.18171 C 0.58294 0.17083 0.58515 0.16018 0.58463 0.14954 C 0.58294 0.11319 0.57812 0.09236 0.56653 0.06435 C 0.55781 0.04352 0.53411 -0.01088 0.51861 -0.02986 C 0.50768 -0.04329 0.4957 -0.05394 0.48372 -0.06435 C 0.469 -0.07708 0.45429 -0.09097 0.43853 -0.09884 C 0.42564 -0.10509 0.35051 -0.11736 0.33893 -0.11944 C 0.30143 -0.11713 0.26353 -0.12269 0.22643 -0.1125 C 0.20676 -0.10718 0.1888 -0.08866 0.17083 -0.07361 C 0.11874 -0.02986 0.08788 -0.01134 0.05312 0.05741 C 0.04726 0.06898 0.04361 0.08356 0.03893 0.09653 C 0.03723 0.1169 0.03463 0.14051 0.03502 0.16088 C 0.03528 0.17106 0.03554 0.18148 0.03762 0.19074 C 0.04257 0.21319 0.06458 0.24306 0.07252 0.25069 C 0.09635 0.27292 0.09843 0.27593 0.12551 0.29653 C 0.1332 0.30255 0.14088 0.30856 0.14882 0.31273 C 0.17031 0.32407 0.17695 0.32222 0.19921 0.32431 C 0.20572 0.32037 0.21275 0.31875 0.21861 0.31273 C 0.2259 0.30532 0.23189 0.29491 0.23801 0.28518 C 0.24986 0.2662 0.25963 0.24884 0.26653 0.22315 C 0.27044 0.20833 0.27252 0.19236 0.27551 0.17708 C 0.27643 0.16481 0.28268 0.10393 0.27812 0.08518 C 0.27356 0.06597 0.24205 0.0044 0.23554 -0.00694 C 0.20051 -0.06759 0.20012 -0.06458 0.15273 -0.10347 C 0.13567 -0.11736 0.11874 -0.13194 0.10103 -0.14259 C 0.05937 -0.16713 0.00976 -0.18125 -0.03347 -0.18843 C -0.05495 -0.19213 -0.07657 -0.19144 -0.09818 -0.19306 C -0.13542 -0.18843 -0.17266 -0.18611 -0.20938 -0.17245 C -0.2366 -0.16227 -0.26016 -0.14699 -0.28308 -0.11944 C -0.30196 -0.09676 -0.30704 -0.07986 -0.32058 -0.04815 C -0.32813 -0.01227 -0.33256 -0.00116 -0.33087 0.04143 C -0.32956 0.07477 -0.32149 0.09861 -0.31016 0.12407 C -0.29701 0.15417 -0.28738 0.19236 -0.26889 0.21157 C -0.26368 0.2169 -0.2586 0.22268 -0.25326 0.22755 C -0.23946 0.24051 -0.21576 0.25532 -0.20287 0.25741 L -0.17449 0.26204 C -0.15834 0.24074 -0.15222 0.23681 -0.14206 0.2 C -0.13712 0.18194 -0.13516 0.16181 -0.13178 0.14259 C -0.12709 0.05324 -0.12266 0.03125 -0.13946 -0.07361 C -0.14389 -0.10046 -0.15443 -0.12315 -0.16277 -0.14699 C -0.16915 -0.16528 -0.17501 -0.18449 -0.18347 -0.2 C -0.1974 -0.22523 -0.20691 -0.23426 -0.22357 -0.24144 C -0.22657 -0.24259 -0.22956 -0.24282 -0.23269 -0.24375 C -0.24128 -0.24213 -0.25014 -0.24306 -0.25847 -0.23912 C -0.27292 -0.23218 -0.3017 -0.17037 -0.30248 -0.16782 L -0.33347 -0.05741 C -0.33607 -0.02292 -0.34324 0.01134 -0.34128 0.04606 C -0.3379 0.10208 -0.32514 0.14491 -0.30118 0.17708 C -0.29154 0.19005 -0.27475 0.19514 -0.26368 0.2 C -0.16993 0.175 -0.17071 0.18056 -0.06446 0.12199 C -0.02696 0.10116 0.01132 0.08495 0.04804 0.05972 C 0.06132 0.05069 0.07486 0.04213 0.08801 0.03218 C 0.10872 0.0169 0.11744 0.01412 0.13072 -0.01157 C 0.13242 -0.01482 0.13333 -0.01921 0.13463 -0.02292 C 0.13502 -0.02593 0.13619 -0.02894 0.13593 -0.03218 C 0.13398 -0.05694 0.12799 -0.06644 0.11913 -0.08727 C 0.10963 -0.10949 0.09518 -0.14167 0.08294 -0.15857 C 0.07538 -0.16898 0.06666 -0.17593 0.05833 -0.1838 C 0.04583 -0.1956 0.03111 -0.20486 0.01822 -0.21366 L 0.00012 -0.21157 " pathEditMode="relative" ptsTypes="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3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6379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5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8624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4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413893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6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45711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9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54965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11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05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0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55431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2 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7124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/>
              <a:t>8</a:t>
            </a:r>
            <a:r>
              <a:rPr lang="en-US" sz="19900" dirty="0" smtClean="0"/>
              <a:t>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9388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10 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77977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10 + 2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79143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12 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27697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12188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/>
              <a:t>3</a:t>
            </a:r>
            <a:r>
              <a:rPr lang="en-US" sz="19900" dirty="0" smtClean="0"/>
              <a:t> 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7998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176" y="993228"/>
            <a:ext cx="7647695" cy="44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omb.wav"/>
          </p:stSnd>
        </p:sndAc>
      </p:transition>
    </mc:Choice>
    <mc:Fallback xmlns="">
      <p:transition spd="slow"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5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27728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7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23623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4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40441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6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26947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6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59958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8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66624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9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20657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11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1665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7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328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9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49767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8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85809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10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9961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135" y="847425"/>
            <a:ext cx="8404500" cy="48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omb.wav"/>
          </p:stSnd>
        </p:sndAc>
      </p:transition>
    </mc:Choice>
    <mc:Fallback xmlns="">
      <p:transition spd="slow"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3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05909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5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14397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6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3614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8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36615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2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8133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4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27777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2 + 8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27436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10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15792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135" y="847425"/>
            <a:ext cx="8404500" cy="48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1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omb.wav"/>
          </p:stSnd>
        </p:sndAc>
      </p:transition>
    </mc:Choice>
    <mc:Fallback xmlns="">
      <p:transition spd="slow"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9 + 2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65489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11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18155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693683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2 + 10 =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5836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524" y="1277007"/>
            <a:ext cx="103737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12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08675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135" y="847425"/>
            <a:ext cx="8404500" cy="48409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6255" y="4118756"/>
            <a:ext cx="92211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Curlz MT" panose="04040404050702020202" pitchFamily="82" charset="0"/>
                <a:ea typeface="BatangChe" panose="02030609000101010101" pitchFamily="49" charset="-127"/>
              </a:rPr>
              <a:t>T</a:t>
            </a:r>
            <a:r>
              <a:rPr lang="en-US" sz="9600" b="1" dirty="0" smtClean="0">
                <a:solidFill>
                  <a:srgbClr val="00B050"/>
                </a:solidFill>
                <a:latin typeface="Curlz MT" panose="04040404050702020202" pitchFamily="82" charset="0"/>
                <a:ea typeface="BatangChe" panose="02030609000101010101" pitchFamily="49" charset="-127"/>
              </a:rPr>
              <a:t>h</a:t>
            </a:r>
            <a:r>
              <a:rPr lang="en-US" sz="9600" b="1" dirty="0" smtClean="0">
                <a:solidFill>
                  <a:srgbClr val="7030A0"/>
                </a:solidFill>
                <a:latin typeface="Curlz MT" panose="04040404050702020202" pitchFamily="82" charset="0"/>
                <a:ea typeface="BatangChe" panose="02030609000101010101" pitchFamily="49" charset="-127"/>
              </a:rPr>
              <a:t>e</a:t>
            </a:r>
            <a:r>
              <a:rPr lang="en-US" sz="9600" b="1" dirty="0" smtClean="0">
                <a:solidFill>
                  <a:srgbClr val="FF0000"/>
                </a:solidFill>
                <a:latin typeface="Curlz MT" panose="04040404050702020202" pitchFamily="82" charset="0"/>
                <a:ea typeface="BatangChe" panose="02030609000101010101" pitchFamily="49" charset="-127"/>
              </a:rPr>
              <a:t> </a:t>
            </a:r>
            <a:r>
              <a:rPr lang="en-US" sz="9600" b="1" dirty="0" smtClean="0">
                <a:solidFill>
                  <a:srgbClr val="0070C0"/>
                </a:solidFill>
                <a:latin typeface="Curlz MT" panose="04040404050702020202" pitchFamily="82" charset="0"/>
                <a:ea typeface="BatangChe" panose="02030609000101010101" pitchFamily="49" charset="-127"/>
              </a:rPr>
              <a:t>e</a:t>
            </a:r>
            <a:r>
              <a:rPr lang="en-US" sz="9600" b="1" dirty="0" smtClean="0">
                <a:solidFill>
                  <a:schemeClr val="accent1"/>
                </a:solidFill>
                <a:latin typeface="Curlz MT" panose="04040404050702020202" pitchFamily="82" charset="0"/>
                <a:ea typeface="BatangChe" panose="02030609000101010101" pitchFamily="49" charset="-127"/>
              </a:rPr>
              <a:t>n</a:t>
            </a:r>
            <a:r>
              <a:rPr lang="en-US" sz="9600" b="1" dirty="0" smtClean="0">
                <a:solidFill>
                  <a:srgbClr val="FF3399"/>
                </a:solidFill>
                <a:latin typeface="Curlz MT" panose="04040404050702020202" pitchFamily="82" charset="0"/>
                <a:ea typeface="BatangChe" panose="02030609000101010101" pitchFamily="49" charset="-127"/>
              </a:rPr>
              <a:t>d</a:t>
            </a:r>
            <a:r>
              <a:rPr lang="en-US" sz="9600" b="1" dirty="0" smtClean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  <a:ea typeface="BatangChe" panose="02030609000101010101" pitchFamily="49" charset="-127"/>
              </a:rPr>
              <a:t>!</a:t>
            </a:r>
            <a:endParaRPr lang="en-US" sz="9600" b="1" dirty="0">
              <a:solidFill>
                <a:schemeClr val="accent2">
                  <a:lumMod val="75000"/>
                </a:schemeClr>
              </a:solidFill>
              <a:latin typeface="Curlz MT" panose="04040404050702020202" pitchFamily="82" charset="0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47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omb.wav"/>
          </p:stSnd>
        </p:sndAc>
      </p:transition>
    </mc:Choice>
    <mc:Fallback xmlns="">
      <p:transition spd="slow"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118</Words>
  <Application>Microsoft Office PowerPoint</Application>
  <PresentationFormat>Widescreen</PresentationFormat>
  <Paragraphs>49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BatangChe</vt:lpstr>
      <vt:lpstr>Arial</vt:lpstr>
      <vt:lpstr>Calibri</vt:lpstr>
      <vt:lpstr>Calibri Light</vt:lpstr>
      <vt:lpstr>Curlz MT</vt:lpstr>
      <vt:lpstr>Gill Sans MT Condensed</vt:lpstr>
      <vt:lpstr>Office Theme</vt:lpstr>
      <vt:lpstr>Math Facts   Addition by 2’s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Facts - Addition</dc:title>
  <dc:creator>Andrea Chouhan</dc:creator>
  <cp:lastModifiedBy>Andrea Chouhan</cp:lastModifiedBy>
  <cp:revision>11</cp:revision>
  <dcterms:created xsi:type="dcterms:W3CDTF">2015-08-19T13:22:04Z</dcterms:created>
  <dcterms:modified xsi:type="dcterms:W3CDTF">2017-05-25T19:21:38Z</dcterms:modified>
</cp:coreProperties>
</file>